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badi" panose="020B0604020104020204" pitchFamily="34" charset="0"/>
      <p:regular r:id="rId13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0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badi" panose="020B0604020104020204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badi" panose="020B0604020104020204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Abadi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Duyen</dc:creator>
  <cp:lastModifiedBy>Nguyen Van Manh D22TC01</cp:lastModifiedBy>
  <cp:revision>2</cp:revision>
  <dcterms:created xsi:type="dcterms:W3CDTF">2025-10-14T02:52:14Z</dcterms:created>
  <dcterms:modified xsi:type="dcterms:W3CDTF">2025-12-09T14:09:19Z</dcterms:modified>
</cp:coreProperties>
</file>